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8" r:id="rId4"/>
    <p:sldId id="265" r:id="rId5"/>
    <p:sldId id="264" r:id="rId6"/>
    <p:sldId id="266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15" autoAdjust="0"/>
    <p:restoredTop sz="94660"/>
  </p:normalViewPr>
  <p:slideViewPr>
    <p:cSldViewPr snapToGrid="0">
      <p:cViewPr varScale="1">
        <p:scale>
          <a:sx n="76" d="100"/>
          <a:sy n="76" d="100"/>
        </p:scale>
        <p:origin x="300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Author and Date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Presentation Subtitle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Attribution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5" name="Body Level One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z="8500" spc="-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“Notable Quote”</a:t>
            </a:r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04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05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owl with salmon cakes, salad and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2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r>
              <a:t>Slide bullet text</a:t>
            </a:r>
          </a:p>
        </p:txBody>
      </p:sp>
      <p:sp>
        <p:nvSpPr>
          <p:cNvPr id="41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endParaRPr/>
          </a:p>
        </p:txBody>
      </p:sp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5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6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Agenda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9" name="Body Level One…"/>
          <p:cNvSpPr txBox="1">
            <a:spLocks noGrp="1"/>
          </p:cNvSpPr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99"/>
            </a:lvl1pPr>
          </a:lstStyle>
          <a:p>
            <a:r>
              <a:t>Agenda Topics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109855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ol KIHN, Yinghan LING and Joris LEFONDEUR."/>
          <p:cNvSpPr txBox="1">
            <a:spLocks noGrp="1"/>
          </p:cNvSpPr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</a:pPr>
            <a:r>
              <a:t>Yinghan LING and Joris LEFONDEUR</a:t>
            </a:r>
          </a:p>
        </p:txBody>
      </p:sp>
      <p:sp>
        <p:nvSpPr>
          <p:cNvPr id="131" name="Presentation 2 for Software Engineering Project"/>
          <p:cNvSpPr txBox="1"/>
          <p:nvPr/>
        </p:nvSpPr>
        <p:spPr>
          <a:xfrm>
            <a:off x="1201340" y="7407095"/>
            <a:ext cx="21971002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2389571">
              <a:lnSpc>
                <a:spcPct val="80000"/>
              </a:lnSpc>
              <a:defRPr sz="7800" b="1" spc="-200">
                <a:solidFill>
                  <a:srgbClr val="000000"/>
                </a:solidFill>
              </a:defRPr>
            </a:lvl1pPr>
          </a:lstStyle>
          <a:p>
            <a:r>
              <a:rPr dirty="0"/>
              <a:t>Sprint </a:t>
            </a:r>
            <a:r>
              <a:rPr lang="fr-FR" dirty="0"/>
              <a:t>2</a:t>
            </a:r>
            <a:r>
              <a:rPr dirty="0"/>
              <a:t> Presentation</a:t>
            </a:r>
          </a:p>
        </p:txBody>
      </p:sp>
      <p:sp>
        <p:nvSpPr>
          <p:cNvPr id="132" name="Bachelor in Applied Information Technology"/>
          <p:cNvSpPr txBox="1"/>
          <p:nvPr/>
        </p:nvSpPr>
        <p:spPr>
          <a:xfrm>
            <a:off x="1211659" y="8680977"/>
            <a:ext cx="21971001" cy="1905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lnSpc>
                <a:spcPct val="80000"/>
              </a:lnSpc>
              <a:defRPr sz="6000" b="1" spc="-200">
                <a:solidFill>
                  <a:srgbClr val="000000"/>
                </a:solidFill>
              </a:defRPr>
            </a:lvl1pPr>
          </a:lstStyle>
          <a:p>
            <a:r>
              <a:t>Bachelor in Applied Information Technology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7800" y="11550596"/>
            <a:ext cx="2254637" cy="1907269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Pol KIHN, Yinghan LING and Joris LEFONDEUR."/>
          <p:cNvSpPr txBox="1"/>
          <p:nvPr/>
        </p:nvSpPr>
        <p:spPr>
          <a:xfrm>
            <a:off x="1310053" y="9630548"/>
            <a:ext cx="2479707" cy="636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>
            <a:lvl1pPr algn="l" defTabSz="825500">
              <a:lnSpc>
                <a:spcPct val="90000"/>
              </a:lnSpc>
              <a:defRPr sz="3600" b="1">
                <a:solidFill>
                  <a:srgbClr val="000000"/>
                </a:solidFill>
              </a:defRPr>
            </a:lvl1pPr>
          </a:lstStyle>
          <a:p>
            <a:r>
              <a:rPr dirty="0"/>
              <a:t>2</a:t>
            </a:r>
            <a:r>
              <a:rPr lang="fr-FR" dirty="0"/>
              <a:t>5</a:t>
            </a:r>
            <a:r>
              <a:rPr dirty="0"/>
              <a:t>/0</a:t>
            </a:r>
            <a:r>
              <a:rPr lang="fr-FR" dirty="0"/>
              <a:t>5</a:t>
            </a:r>
            <a:r>
              <a:rPr dirty="0"/>
              <a:t>/2022</a:t>
            </a:r>
          </a:p>
        </p:txBody>
      </p:sp>
      <p:sp>
        <p:nvSpPr>
          <p:cNvPr id="136" name="Espace réservé du numéro de diapositive 5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CC2AC64-A8FC-CB99-A6C3-6BCF94C29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856587"/>
            <a:ext cx="6068272" cy="606827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raphical Desig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Summary</a:t>
            </a:r>
          </a:p>
        </p:txBody>
      </p:sp>
      <p:sp>
        <p:nvSpPr>
          <p:cNvPr id="139" name="Poképrof…"/>
          <p:cNvSpPr txBox="1">
            <a:spLocks noGrp="1"/>
          </p:cNvSpPr>
          <p:nvPr>
            <p:ph type="body" idx="1"/>
          </p:nvPr>
        </p:nvSpPr>
        <p:spPr>
          <a:xfrm>
            <a:off x="1206500" y="3155912"/>
            <a:ext cx="7924800" cy="3702088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914400" indent="-914400">
              <a:spcBef>
                <a:spcPts val="1800"/>
              </a:spcBef>
              <a:buSzPct val="100000"/>
              <a:buAutoNum type="arabicPeriod"/>
              <a:defRPr sz="5400" b="0" spc="-100"/>
            </a:pPr>
            <a:r>
              <a:rPr lang="fr-FR" dirty="0"/>
              <a:t>Sprint 2 initial planning</a:t>
            </a:r>
          </a:p>
          <a:p>
            <a:pPr marL="914400" indent="-914400">
              <a:spcBef>
                <a:spcPts val="1800"/>
              </a:spcBef>
              <a:buSzPct val="100000"/>
              <a:buAutoNum type="arabicPeriod"/>
              <a:defRPr sz="5400" b="0" spc="-100"/>
            </a:pPr>
            <a:r>
              <a:rPr dirty="0"/>
              <a:t>Sprint </a:t>
            </a:r>
            <a:r>
              <a:rPr lang="fr-FR" dirty="0"/>
              <a:t>2</a:t>
            </a:r>
            <a:r>
              <a:rPr dirty="0"/>
              <a:t> retrospective</a:t>
            </a:r>
            <a:endParaRPr spc="-55" dirty="0"/>
          </a:p>
          <a:p>
            <a:pPr marL="914400" indent="-914400">
              <a:spcBef>
                <a:spcPts val="1800"/>
              </a:spcBef>
              <a:buSzPct val="100000"/>
              <a:buAutoNum type="arabicPeriod"/>
              <a:defRPr sz="5400" b="0" spc="-100"/>
            </a:pPr>
            <a:r>
              <a:rPr dirty="0"/>
              <a:t>Live demonstration</a:t>
            </a:r>
            <a:endParaRPr lang="fr-FR" dirty="0"/>
          </a:p>
        </p:txBody>
      </p:sp>
      <p:sp>
        <p:nvSpPr>
          <p:cNvPr id="140" name="Espace réservé du numéro de diapositive 3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DDCD438-B571-FB6A-C67A-51AEEE116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4600" y="0"/>
            <a:ext cx="5359400" cy="5359400"/>
          </a:xfrm>
          <a:prstGeom prst="rect">
            <a:avLst/>
          </a:prstGeom>
        </p:spPr>
      </p:pic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F5E2D880-4B88-88B8-FB59-978FDD957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7800" y="11550596"/>
            <a:ext cx="2254637" cy="19072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raphical Desig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lang="fr-FR" dirty="0"/>
              <a:t>Sprint 2 initial planning</a:t>
            </a:r>
            <a:endParaRPr dirty="0"/>
          </a:p>
        </p:txBody>
      </p:sp>
      <p:sp>
        <p:nvSpPr>
          <p:cNvPr id="218" name="Espace réservé du numéro de diapositive 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8"/>
            <a:ext cx="368504" cy="374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219" name="Poképrof…"/>
          <p:cNvSpPr txBox="1"/>
          <p:nvPr/>
        </p:nvSpPr>
        <p:spPr>
          <a:xfrm>
            <a:off x="9463652" y="3914614"/>
            <a:ext cx="18486896" cy="10306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825500">
              <a:spcBef>
                <a:spcPts val="1800"/>
              </a:spcBef>
              <a:defRPr sz="4600" b="1" spc="-104">
                <a:solidFill>
                  <a:srgbClr val="000000"/>
                </a:solidFill>
              </a:defRPr>
            </a:pPr>
            <a:r>
              <a:rPr dirty="0"/>
              <a:t>Joris: </a:t>
            </a:r>
            <a:endParaRPr lang="fr-FR" dirty="0"/>
          </a:p>
          <a:p>
            <a:pPr marL="685800" lvl="8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Ø"/>
              <a:defRPr sz="4600" spc="-104">
                <a:solidFill>
                  <a:srgbClr val="000000"/>
                </a:solidFill>
              </a:defRPr>
            </a:pPr>
            <a:r>
              <a:rPr lang="fr-FR" dirty="0"/>
              <a:t>capture </a:t>
            </a:r>
            <a:r>
              <a:rPr lang="fr-FR" dirty="0" err="1"/>
              <a:t>minigame</a:t>
            </a:r>
            <a:endParaRPr lang="fr-FR" dirty="0"/>
          </a:p>
          <a:p>
            <a:pPr marL="685800" lvl="1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Ø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departments</a:t>
            </a:r>
            <a:r>
              <a:rPr lang="fr-FR" dirty="0"/>
              <a:t> </a:t>
            </a:r>
            <a:r>
              <a:rPr lang="fr-FR" dirty="0" err="1"/>
              <a:t>tilemap</a:t>
            </a:r>
            <a:endParaRPr lang="fr-FR" dirty="0"/>
          </a:p>
          <a:p>
            <a:pPr marL="441157" indent="-441157" algn="l" defTabSz="825500">
              <a:spcBef>
                <a:spcPts val="1800"/>
              </a:spcBef>
              <a:buSzPct val="100000"/>
              <a:buChar char="•"/>
              <a:defRPr sz="4600" spc="-104">
                <a:solidFill>
                  <a:srgbClr val="000000"/>
                </a:solidFill>
              </a:defRPr>
            </a:pPr>
            <a:endParaRPr dirty="0"/>
          </a:p>
          <a:p>
            <a:pPr algn="l" defTabSz="825500">
              <a:spcBef>
                <a:spcPts val="1800"/>
              </a:spcBef>
              <a:defRPr sz="4600" b="1" spc="-104">
                <a:solidFill>
                  <a:srgbClr val="000000"/>
                </a:solidFill>
              </a:defRPr>
            </a:pPr>
            <a:r>
              <a:rPr dirty="0" err="1"/>
              <a:t>Yinghan</a:t>
            </a:r>
            <a:r>
              <a:rPr dirty="0"/>
              <a:t>: </a:t>
            </a:r>
          </a:p>
          <a:p>
            <a:pPr marL="685800" lvl="1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Ø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outside</a:t>
            </a:r>
            <a:r>
              <a:rPr lang="fr-FR" dirty="0"/>
              <a:t> </a:t>
            </a:r>
            <a:r>
              <a:rPr dirty="0" err="1"/>
              <a:t>tilemap</a:t>
            </a:r>
            <a:endParaRPr dirty="0"/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Ø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NPCs</a:t>
            </a:r>
            <a:endParaRPr lang="fr-FR" dirty="0"/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Ø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quest</a:t>
            </a:r>
            <a:endParaRPr lang="fr-FR" dirty="0"/>
          </a:p>
          <a:p>
            <a:pPr algn="l" defTabSz="825500">
              <a:spcBef>
                <a:spcPts val="1800"/>
              </a:spcBef>
              <a:buSzPct val="100000"/>
              <a:defRPr sz="4600" spc="-104">
                <a:solidFill>
                  <a:srgbClr val="000000"/>
                </a:solidFill>
              </a:defRPr>
            </a:pPr>
            <a:endParaRPr lang="fr-FR" dirty="0"/>
          </a:p>
        </p:txBody>
      </p:sp>
      <p:pic>
        <p:nvPicPr>
          <p:cNvPr id="3" name="Image 2" descr="Une image contenant texte, jouet&#10;&#10;Description générée automatiquement">
            <a:extLst>
              <a:ext uri="{FF2B5EF4-FFF2-40B4-BE49-F238E27FC236}">
                <a16:creationId xmlns:a16="http://schemas.microsoft.com/office/drawing/2014/main" id="{3F050198-14C7-63E6-E5DF-BA85E59DD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0" y="2622548"/>
            <a:ext cx="9258300" cy="10401300"/>
          </a:xfrm>
          <a:prstGeom prst="rect">
            <a:avLst/>
          </a:prstGeom>
        </p:spPr>
      </p:pic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4CF80C20-4BD9-B669-9894-9A7DFCD8C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7800" y="11550596"/>
            <a:ext cx="2254637" cy="190726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1506325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raphical Desig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rPr lang="fr-FR" dirty="0"/>
              <a:t>Sprint 2 </a:t>
            </a:r>
            <a:r>
              <a:rPr lang="fr-FR" dirty="0" err="1"/>
              <a:t>retrospective</a:t>
            </a:r>
            <a:endParaRPr dirty="0"/>
          </a:p>
        </p:txBody>
      </p:sp>
      <p:sp>
        <p:nvSpPr>
          <p:cNvPr id="218" name="Espace réservé du numéro de diapositive 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8"/>
            <a:ext cx="368504" cy="374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219" name="Poképrof…"/>
          <p:cNvSpPr txBox="1"/>
          <p:nvPr/>
        </p:nvSpPr>
        <p:spPr>
          <a:xfrm>
            <a:off x="1206499" y="2514600"/>
            <a:ext cx="18486896" cy="10306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825500">
              <a:spcBef>
                <a:spcPts val="1800"/>
              </a:spcBef>
              <a:defRPr sz="4600" b="1" spc="-104">
                <a:solidFill>
                  <a:srgbClr val="000000"/>
                </a:solidFill>
              </a:defRPr>
            </a:pPr>
            <a:r>
              <a:rPr dirty="0"/>
              <a:t>Joris: </a:t>
            </a:r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ü"/>
              <a:defRPr sz="4600" spc="-104">
                <a:solidFill>
                  <a:srgbClr val="000000"/>
                </a:solidFill>
              </a:defRPr>
            </a:pPr>
            <a:r>
              <a:rPr lang="fr-FR" dirty="0"/>
              <a:t>c</a:t>
            </a:r>
            <a:r>
              <a:rPr dirty="0" err="1"/>
              <a:t>apture</a:t>
            </a:r>
            <a:r>
              <a:rPr dirty="0"/>
              <a:t> minigame</a:t>
            </a:r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ü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departments</a:t>
            </a:r>
            <a:r>
              <a:rPr lang="fr-FR" dirty="0"/>
              <a:t> </a:t>
            </a:r>
            <a:r>
              <a:rPr lang="fr-FR" dirty="0" err="1"/>
              <a:t>tilemap</a:t>
            </a:r>
            <a:endParaRPr lang="fr-FR" dirty="0"/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ü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sound</a:t>
            </a:r>
            <a:r>
              <a:rPr lang="fr-FR" dirty="0"/>
              <a:t> </a:t>
            </a:r>
            <a:r>
              <a:rPr lang="fr-FR" dirty="0" err="1"/>
              <a:t>effect</a:t>
            </a:r>
            <a:endParaRPr lang="fr-FR" dirty="0"/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ü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inventory</a:t>
            </a:r>
            <a:endParaRPr lang="fr-FR" dirty="0"/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ü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quest</a:t>
            </a:r>
            <a:endParaRPr lang="fr-FR" dirty="0"/>
          </a:p>
          <a:p>
            <a:pPr marL="441157" indent="-441157" algn="l" defTabSz="825500">
              <a:spcBef>
                <a:spcPts val="1800"/>
              </a:spcBef>
              <a:buSzPct val="100000"/>
              <a:buChar char="•"/>
              <a:defRPr sz="4600" spc="-104">
                <a:solidFill>
                  <a:srgbClr val="000000"/>
                </a:solidFill>
              </a:defRPr>
            </a:pPr>
            <a:endParaRPr dirty="0"/>
          </a:p>
          <a:p>
            <a:pPr algn="l" defTabSz="825500">
              <a:spcBef>
                <a:spcPts val="1800"/>
              </a:spcBef>
              <a:defRPr sz="4600" b="1" spc="-104">
                <a:solidFill>
                  <a:srgbClr val="000000"/>
                </a:solidFill>
              </a:defRPr>
            </a:pPr>
            <a:r>
              <a:rPr dirty="0" err="1"/>
              <a:t>Yinghan</a:t>
            </a:r>
            <a:r>
              <a:rPr dirty="0"/>
              <a:t>: </a:t>
            </a:r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ü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outside</a:t>
            </a:r>
            <a:r>
              <a:rPr lang="fr-FR" dirty="0"/>
              <a:t> </a:t>
            </a:r>
            <a:r>
              <a:rPr dirty="0" err="1"/>
              <a:t>tilemap</a:t>
            </a:r>
            <a:endParaRPr dirty="0"/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ü"/>
              <a:defRPr sz="4600" spc="-104">
                <a:solidFill>
                  <a:srgbClr val="000000"/>
                </a:solidFill>
              </a:defRPr>
            </a:pPr>
            <a:r>
              <a:rPr lang="fr-FR" dirty="0" err="1"/>
              <a:t>NPCs</a:t>
            </a:r>
            <a:endParaRPr lang="fr-FR" dirty="0"/>
          </a:p>
          <a:p>
            <a:pPr marL="685800" indent="-685800" algn="l" defTabSz="825500">
              <a:spcBef>
                <a:spcPts val="1800"/>
              </a:spcBef>
              <a:buSzPct val="100000"/>
              <a:buFont typeface="Wingdings" panose="05000000000000000000" pitchFamily="2" charset="2"/>
              <a:buChar char="ü"/>
              <a:defRPr sz="4600" spc="-104">
                <a:solidFill>
                  <a:srgbClr val="000000"/>
                </a:solidFill>
              </a:defRPr>
            </a:pPr>
            <a:r>
              <a:rPr lang="fr-FR" dirty="0"/>
              <a:t>camera</a:t>
            </a:r>
            <a:endParaRPr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E90B1F2-B741-6C26-8255-674BC7B6AE3D}"/>
              </a:ext>
            </a:extLst>
          </p:cNvPr>
          <p:cNvSpPr txBox="1"/>
          <p:nvPr/>
        </p:nvSpPr>
        <p:spPr>
          <a:xfrm>
            <a:off x="8621147" y="12042565"/>
            <a:ext cx="12192000" cy="4616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fr-FR" u="sng" dirty="0"/>
              <a:t>https://github.com/Group-2-SEP-2022/PokeProf/projects/4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8CBF5F2-2C3D-1B92-137B-30F4D73E8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1147" y="2338803"/>
            <a:ext cx="11727840" cy="9387591"/>
          </a:xfrm>
          <a:prstGeom prst="rect">
            <a:avLst/>
          </a:prstGeom>
        </p:spPr>
      </p:pic>
      <p:pic>
        <p:nvPicPr>
          <p:cNvPr id="13" name="Image" descr="Image">
            <a:extLst>
              <a:ext uri="{FF2B5EF4-FFF2-40B4-BE49-F238E27FC236}">
                <a16:creationId xmlns:a16="http://schemas.microsoft.com/office/drawing/2014/main" id="{268669B6-209B-A998-95B5-4B337ED3B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7800" y="11550596"/>
            <a:ext cx="2254637" cy="19072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raphical Desig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r>
              <a:t>Live demonstration</a:t>
            </a:r>
          </a:p>
        </p:txBody>
      </p:sp>
      <p:sp>
        <p:nvSpPr>
          <p:cNvPr id="213" name="Espace réservé du numéro de diapositive 1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214" name="Image 5" descr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225" y="3529207"/>
            <a:ext cx="17092547" cy="73253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Image 7" descr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7787" y="9526016"/>
            <a:ext cx="4144681" cy="311048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208E519E-24D7-5089-6A04-F52B16609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67800" y="11550596"/>
            <a:ext cx="2254637" cy="19072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HANK YOU!"/>
          <p:cNvSpPr txBox="1">
            <a:spLocks noGrp="1"/>
          </p:cNvSpPr>
          <p:nvPr>
            <p:ph type="body" idx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/>
          <a:lstStyle>
            <a:lvl1pPr>
              <a:defRPr sz="15000" spc="-200"/>
            </a:lvl1pPr>
          </a:lstStyle>
          <a:p>
            <a:r>
              <a:t>THANK YOU!</a:t>
            </a:r>
          </a:p>
        </p:txBody>
      </p:sp>
      <p:sp>
        <p:nvSpPr>
          <p:cNvPr id="223" name="Espace réservé du numéro de diapositive 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8"/>
            <a:ext cx="368504" cy="374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3E9992B3-68C2-8B26-BEB6-0B05F039D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7800" y="11550596"/>
            <a:ext cx="2254637" cy="19072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88</Words>
  <Application>Microsoft Office PowerPoint</Application>
  <PresentationFormat>Personnalisé</PresentationFormat>
  <Paragraphs>38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Helvetica Neue</vt:lpstr>
      <vt:lpstr>Helvetica Neue Medium</vt:lpstr>
      <vt:lpstr>Wingdings</vt:lpstr>
      <vt:lpstr>21_BasicWhite</vt:lpstr>
      <vt:lpstr>Présentation PowerPoint</vt:lpstr>
      <vt:lpstr>Summary</vt:lpstr>
      <vt:lpstr>Sprint 2 initial planning</vt:lpstr>
      <vt:lpstr>Sprint 2 retrospective</vt:lpstr>
      <vt:lpstr>Live demonstration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LEFONDEUR Joris</cp:lastModifiedBy>
  <cp:revision>3</cp:revision>
  <dcterms:modified xsi:type="dcterms:W3CDTF">2022-05-24T19:01:54Z</dcterms:modified>
</cp:coreProperties>
</file>